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9"/>
  </p:notesMasterIdLst>
  <p:handoutMasterIdLst>
    <p:handoutMasterId r:id="rId20"/>
  </p:handoutMasterIdLst>
  <p:sldIdLst>
    <p:sldId id="318" r:id="rId5"/>
    <p:sldId id="320" r:id="rId6"/>
    <p:sldId id="276" r:id="rId7"/>
    <p:sldId id="280" r:id="rId8"/>
    <p:sldId id="577" r:id="rId9"/>
    <p:sldId id="465" r:id="rId10"/>
    <p:sldId id="579" r:id="rId11"/>
    <p:sldId id="611" r:id="rId12"/>
    <p:sldId id="624" r:id="rId13"/>
    <p:sldId id="323" r:id="rId14"/>
    <p:sldId id="487" r:id="rId15"/>
    <p:sldId id="580" r:id="rId16"/>
    <p:sldId id="584" r:id="rId17"/>
    <p:sldId id="299" r:id="rId1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7" autoAdjust="0"/>
    <p:restoredTop sz="96571" autoAdjust="0"/>
  </p:normalViewPr>
  <p:slideViewPr>
    <p:cSldViewPr snapToGrid="0" showGuides="1">
      <p:cViewPr varScale="1">
        <p:scale>
          <a:sx n="128" d="100"/>
          <a:sy n="128" d="100"/>
        </p:scale>
        <p:origin x="440"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8/27/20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8/27/20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a:t>Software Testing</a:t>
            </a:r>
            <a:endParaRPr lang="en-US" dirty="0"/>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dirty="0"/>
              <a:t>Some Presenter</a:t>
            </a:r>
          </a:p>
          <a:p>
            <a:endParaRPr lang="en-US" sz="2000" dirty="0"/>
          </a:p>
          <a:p>
            <a:r>
              <a:rPr lang="en-US" sz="2000" dirty="0"/>
              <a:t>SC20 </a:t>
            </a:r>
            <a:r>
              <a:rPr lang="en-US" sz="2000" dirty="0" err="1"/>
              <a:t>BSSw</a:t>
            </a:r>
            <a:r>
              <a:rPr lang="en-US" sz="2000" dirty="0"/>
              <a:t> Tutorial</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Legacy Code</a:t>
            </a:r>
          </a:p>
        </p:txBody>
      </p:sp>
      <p:sp>
        <p:nvSpPr>
          <p:cNvPr id="3" name="Content Placeholder 2"/>
          <p:cNvSpPr>
            <a:spLocks noGrp="1"/>
          </p:cNvSpPr>
          <p:nvPr>
            <p:ph sz="quarter" idx="1"/>
          </p:nvPr>
        </p:nvSpPr>
        <p:spPr>
          <a:xfrm>
            <a:off x="365759" y="868680"/>
            <a:ext cx="11372473" cy="5227320"/>
          </a:xfrm>
        </p:spPr>
        <p:txBody>
          <a:bodyPr>
            <a:normAutofit/>
          </a:bodyPr>
          <a:lstStyle/>
          <a:p>
            <a:pPr marL="0" indent="0">
              <a:buNone/>
            </a:pPr>
            <a:endParaRPr lang="en-US" dirty="0"/>
          </a:p>
          <a:p>
            <a:pPr marL="0" indent="0">
              <a:buNone/>
            </a:pPr>
            <a:r>
              <a:rPr lang="en-US" dirty="0"/>
              <a:t>There may not be existing tests</a:t>
            </a:r>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Verify correctness</a:t>
            </a:r>
          </a:p>
          <a:p>
            <a:pPr lvl="1"/>
            <a:r>
              <a:rPr lang="en-US" dirty="0"/>
              <a:t>Always inject errors to verify that the test is working</a:t>
            </a:r>
          </a:p>
          <a:p>
            <a:pPr marL="395287" lvl="1" indent="0">
              <a:buNone/>
            </a:pPr>
            <a:endParaRPr lang="en-US" dirty="0"/>
          </a:p>
          <a:p>
            <a:pPr marL="0" indent="0">
              <a:buNone/>
            </a:pPr>
            <a:endParaRPr lang="en-US" dirty="0"/>
          </a:p>
        </p:txBody>
      </p:sp>
    </p:spTree>
    <p:extLst>
      <p:ext uri="{BB962C8B-B14F-4D97-AF65-F5344CB8AC3E}">
        <p14:creationId xmlns:p14="http://schemas.microsoft.com/office/powerpoint/2010/main" val="274775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5760" y="1104584"/>
            <a:ext cx="5594773" cy="4280215"/>
          </a:xfrm>
        </p:spPr>
        <p:txBody>
          <a:bodyPr>
            <a:normAutofit/>
          </a:bodyPr>
          <a:lstStyle/>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a:t>
            </a:r>
            <a:r>
              <a:rPr lang="en-US" sz="1600" dirty="0" err="1"/>
              <a:t>Anshu</a:t>
            </a:r>
            <a:r>
              <a:rPr lang="en-US" sz="1600" dirty="0"/>
              <a:t> Dubey,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111839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spTree>
    <p:extLst>
      <p:ext uri="{BB962C8B-B14F-4D97-AF65-F5344CB8AC3E}">
        <p14:creationId xmlns:p14="http://schemas.microsoft.com/office/powerpoint/2010/main" val="2370241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1414</TotalTime>
  <Words>1224</Words>
  <Application>Microsoft Macintosh PowerPoint</Application>
  <PresentationFormat>Custom</PresentationFormat>
  <Paragraphs>164</Paragraphs>
  <Slides>14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Test Development For a Legacy Code</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354</cp:revision>
  <cp:lastPrinted>2017-11-02T18:35:01Z</cp:lastPrinted>
  <dcterms:created xsi:type="dcterms:W3CDTF">2018-11-06T17:28:56Z</dcterms:created>
  <dcterms:modified xsi:type="dcterms:W3CDTF">2020-08-27T15:33:48Z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